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48"/>
    <a:srgbClr val="FEBF10"/>
    <a:srgbClr val="F47D20"/>
    <a:srgbClr val="1186D2"/>
    <a:srgbClr val="00ADEF"/>
    <a:srgbClr val="9EC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6" autoAdjust="0"/>
    <p:restoredTop sz="90246" autoAdjust="0"/>
  </p:normalViewPr>
  <p:slideViewPr>
    <p:cSldViewPr snapToGrid="0" snapToObjects="1" showGuides="1">
      <p:cViewPr>
        <p:scale>
          <a:sx n="66" d="100"/>
          <a:sy n="66" d="100"/>
        </p:scale>
        <p:origin x="3024" y="179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E639D-75DE-4FB8-A229-01340ADBE7AC}" type="datetimeFigureOut">
              <a:rPr lang="pt-PT" smtClean="0"/>
              <a:t>15/05/2026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153F-CE86-4635-9F4B-4ADA45BD10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719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56153F-CE86-4635-9F4B-4ADA45BD10C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353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60CB2-52B1-8B49-AACE-CE919AF04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893B4-8147-7140-BF62-1BB0778CC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0701D-F170-E74D-AB2E-F794ABA1D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805BD-68C4-1B47-A710-F269B42E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0DB03-8C46-914E-AD73-06B07252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71958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70D1-20BE-3E48-A696-49AA4AF8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413EC-3CA4-5C4B-A67C-EA6E047F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4BE6-4B3E-6944-95DC-3EB638D5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7A42C-E26B-334A-9A02-6A269C3FB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91045-9CCE-2C4D-BC0E-21CEFF83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83638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2C505-7784-1D40-BE0A-55193825B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F3AEF3-9B7F-8F43-B3C6-1A1D9AA7D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78A76-5063-B741-A614-B79C5AC9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234D9-3920-F64F-A4DA-746DEE3BE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8BA33-E17F-AD43-9DF7-3886CC6E2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19524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E470-21A2-4E4F-93DD-BA3F07E86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A4E18-5BE2-4842-94AB-23DDCDBAC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7F777-F8A0-674E-863D-EF12EC705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304FD-70AB-E542-8EBE-B094B257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CB3A7-374F-9641-B1CC-378C68C9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1204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2248-187B-F547-A8FE-B7411459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D83B-7246-AC4E-B725-66E4C68E5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DAFD1-4253-244C-B967-7FF10F873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53F86-6D81-2F4B-B675-6894A9BE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E2975-8A96-E94A-A704-7D85AB67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7674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CC24C-CE3A-4E4A-8FF6-DD2EC9436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20F3-E2B2-C449-A041-92CD54847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2592B-3516-5F49-AE53-3837A882F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9E824-FAD8-E145-914C-F73FD82B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A15B0-6108-F84D-ACF4-3476307A2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7F072-45BC-5341-99C2-60E2C981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23626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DE8FA-DAEB-9449-8BD1-47610A241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D6F29-735D-6044-9E3B-39AC46002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CE636-CC01-BD4E-8350-9B72A3F09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DBCE0-5CFB-B74D-9B49-78773BA39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74E2B5-2448-2144-878C-E1EB1396F6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3ED70B-94B0-604D-91C5-61213799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8F9AFA-1298-FE4B-81FB-7919FAD58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FD61E7-7990-7345-981D-4ABC687D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4891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74A71-2A30-1F41-A907-FB6EC6F2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99D33-B8D5-AC4C-921E-89ABE53A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F9C30D-280F-D34D-BDF3-775A7755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0586F-8AD0-4143-8829-44FD36C5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37389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18663-8173-1D4E-A1F6-EC024A79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C3D4F0-DA76-884E-AA64-A01CA71C4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AEDC08-63A4-FA4F-9D06-6CE9D521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68010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C2700-71AB-9549-BE6D-472AA46B4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B2CE7-9C23-A949-98E1-F7F147A94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3BAEE-1D98-0D4D-8766-993928DB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72AFE-4A32-F340-8B7E-C110783E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56D67-6FCB-E04B-A9B5-84607DA6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245A5-4115-5448-9BA7-91967D98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766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EB37C-52A1-2D4C-ACAE-64D5E363C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752F04-B42D-A24D-BB16-18FE6AB35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3C05E-9748-E34D-925B-2C9EB76A2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EDDFF-CECD-4C45-BB42-D9196AAFC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2FC96-0567-B14A-A5B7-CAB38A74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71ACD-BAF3-9B4D-BEEE-A3E6DD11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81713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0278B9-4BF1-544B-8CE4-94E55889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9F4E6-836A-3F47-B954-AFC5AF15B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703B0-4C29-D54F-9B1E-9974B3BEE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7538D-D4E0-7243-8012-99539CDBF206}" type="datetimeFigureOut">
              <a:rPr lang="en-PT" smtClean="0"/>
              <a:t>05/15/2026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E53FD-6CF7-3D4B-85A8-A60462D73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408B9-CA85-AE48-A3D4-06190D9C7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D56CA-354E-CA46-B020-5361A44DFFE8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098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6B9D88D-44D2-D4BC-8F9B-B8BF78402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49" y="399146"/>
            <a:ext cx="3613463" cy="242921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8025990-1A33-33D4-B52C-11851E65FC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837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30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08DACBF-BD3F-6910-FA47-2EF283A7B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79" y="399146"/>
            <a:ext cx="2666678" cy="1792725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EA3E87DA-DCA1-33D8-2DBC-2D2D50536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2" y="0"/>
            <a:ext cx="121837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8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0F79B-4DA4-6745-8391-BB2B9D08B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88219" cy="1325563"/>
          </a:xfrm>
        </p:spPr>
        <p:txBody>
          <a:bodyPr/>
          <a:lstStyle/>
          <a:p>
            <a:endParaRPr lang="en-PT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1CC93F-5E63-F243-A0AD-B39B5F060217}"/>
              </a:ext>
            </a:extLst>
          </p:cNvPr>
          <p:cNvCxnSpPr/>
          <p:nvPr/>
        </p:nvCxnSpPr>
        <p:spPr>
          <a:xfrm>
            <a:off x="838200" y="1690688"/>
            <a:ext cx="10515600" cy="0"/>
          </a:xfrm>
          <a:prstGeom prst="line">
            <a:avLst/>
          </a:prstGeom>
          <a:ln w="28575">
            <a:solidFill>
              <a:srgbClr val="007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A7EEE4DF-7710-A13C-CAD7-87F9729FE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836" y="595180"/>
            <a:ext cx="3530415" cy="808691"/>
          </a:xfrm>
          <a:prstGeom prst="rect">
            <a:avLst/>
          </a:prstGeom>
        </p:spPr>
      </p:pic>
      <p:sp>
        <p:nvSpPr>
          <p:cNvPr id="9" name="Marcador de Posição de Conteúdo 8">
            <a:extLst>
              <a:ext uri="{FF2B5EF4-FFF2-40B4-BE49-F238E27FC236}">
                <a16:creationId xmlns:a16="http://schemas.microsoft.com/office/drawing/2014/main" id="{A2049F08-C1BA-2142-D76A-E76845D5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284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E9D2D240159124FAFD6B27229C2FEBB" ma:contentTypeVersion="14" ma:contentTypeDescription="Criar um novo documento." ma:contentTypeScope="" ma:versionID="f230bc40c6f7312feaab23f8ccc27004">
  <xsd:schema xmlns:xsd="http://www.w3.org/2001/XMLSchema" xmlns:xs="http://www.w3.org/2001/XMLSchema" xmlns:p="http://schemas.microsoft.com/office/2006/metadata/properties" xmlns:ns2="018459cf-53ed-4de9-adb5-d5cf15897280" xmlns:ns3="14ccc2e7-9f0a-434b-b8ac-20fee63ccb4d" targetNamespace="http://schemas.microsoft.com/office/2006/metadata/properties" ma:root="true" ma:fieldsID="e6584ae9bab423c2d9872b8d339db19b" ns2:_="" ns3:_="">
    <xsd:import namespace="018459cf-53ed-4de9-adb5-d5cf15897280"/>
    <xsd:import namespace="14ccc2e7-9f0a-434b-b8ac-20fee63ccb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8459cf-53ed-4de9-adb5-d5cf158972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m" ma:readOnly="false" ma:fieldId="{5cf76f15-5ced-4ddc-b409-7134ff3c332f}" ma:taxonomyMulti="true" ma:sspId="09c62711-96d4-4ca4-85d5-4c929552ea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cc2e7-9f0a-434b-b8ac-20fee63ccb4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a5a6acf-6418-4c90-8140-bfb90df6f79f}" ma:internalName="TaxCatchAll" ma:showField="CatchAllData" ma:web="14ccc2e7-9f0a-434b-b8ac-20fee63ccb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ccc2e7-9f0a-434b-b8ac-20fee63ccb4d" xsi:nil="true"/>
    <lcf76f155ced4ddcb4097134ff3c332f xmlns="018459cf-53ed-4de9-adb5-d5cf1589728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7FE318-9CA8-4534-9A49-B5F70184C753}"/>
</file>

<file path=customXml/itemProps2.xml><?xml version="1.0" encoding="utf-8"?>
<ds:datastoreItem xmlns:ds="http://schemas.openxmlformats.org/officeDocument/2006/customXml" ds:itemID="{4DF7B886-F79F-42ED-906C-F58E5F36E816}"/>
</file>

<file path=customXml/itemProps3.xml><?xml version="1.0" encoding="utf-8"?>
<ds:datastoreItem xmlns:ds="http://schemas.openxmlformats.org/officeDocument/2006/customXml" ds:itemID="{4F7AA454-ED34-47DD-A728-C6CE3AD80093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</Words>
  <Application>Microsoft Office PowerPoint</Application>
  <PresentationFormat>Ecrã Panorâmico</PresentationFormat>
  <Paragraphs>1</Paragraphs>
  <Slides>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Joana Pimparel Mineiro</dc:creator>
  <cp:lastModifiedBy>Bruna Miranda</cp:lastModifiedBy>
  <cp:revision>9</cp:revision>
  <dcterms:created xsi:type="dcterms:W3CDTF">2021-04-09T14:01:00Z</dcterms:created>
  <dcterms:modified xsi:type="dcterms:W3CDTF">2026-05-15T14:28:18Z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0x0101000E9D2D240159124FAFD6B27229C2FEBB</vt:lpwstr>
  </property>
</Properties>
</file>