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5"/>
  </p:notesMasterIdLst>
  <p:sldIdLst>
    <p:sldId id="256" r:id="rId2"/>
    <p:sldId id="257" r:id="rId3"/>
    <p:sldId id="258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C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 showGuides="1">
      <p:cViewPr>
        <p:scale>
          <a:sx n="60" d="100"/>
          <a:sy n="60" d="100"/>
        </p:scale>
        <p:origin x="3480" y="33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9E4B2-8C64-9244-BD45-8E670C72E95E}" type="datetimeFigureOut">
              <a:rPr lang="en-PT" smtClean="0"/>
              <a:t>09/04/2021</a:t>
            </a:fld>
            <a:endParaRPr lang="en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A0122-6FDB-E046-B5FA-ED117149FCDF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08455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140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569" algn="l" defTabSz="1075140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140" algn="l" defTabSz="1075140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2711" algn="l" defTabSz="1075140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282" algn="l" defTabSz="1075140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7851" algn="l" defTabSz="1075140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5421" algn="l" defTabSz="1075140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2991" algn="l" defTabSz="1075140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0562" algn="l" defTabSz="1075140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538D-D4E0-7243-8012-99539CDBF206}" type="datetimeFigureOut">
              <a:rPr lang="en-PT" smtClean="0"/>
              <a:t>09/04/2021</a:t>
            </a:fld>
            <a:endParaRPr lang="en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56CA-354E-CA46-B020-5361A44DFFE8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31659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538D-D4E0-7243-8012-99539CDBF206}" type="datetimeFigureOut">
              <a:rPr lang="en-PT" smtClean="0"/>
              <a:t>09/04/2021</a:t>
            </a:fld>
            <a:endParaRPr lang="en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56CA-354E-CA46-B020-5361A44DFFE8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30367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538D-D4E0-7243-8012-99539CDBF206}" type="datetimeFigureOut">
              <a:rPr lang="en-PT" smtClean="0"/>
              <a:t>09/04/2021</a:t>
            </a:fld>
            <a:endParaRPr lang="en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56CA-354E-CA46-B020-5361A44DFFE8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03137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538D-D4E0-7243-8012-99539CDBF206}" type="datetimeFigureOut">
              <a:rPr lang="en-PT" smtClean="0"/>
              <a:t>09/04/2021</a:t>
            </a:fld>
            <a:endParaRPr lang="en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56CA-354E-CA46-B020-5361A44DFFE8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47973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538D-D4E0-7243-8012-99539CDBF206}" type="datetimeFigureOut">
              <a:rPr lang="en-PT" smtClean="0"/>
              <a:t>09/04/2021</a:t>
            </a:fld>
            <a:endParaRPr lang="en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56CA-354E-CA46-B020-5361A44DFFE8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83423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538D-D4E0-7243-8012-99539CDBF206}" type="datetimeFigureOut">
              <a:rPr lang="en-PT" smtClean="0"/>
              <a:t>09/04/2021</a:t>
            </a:fld>
            <a:endParaRPr lang="en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56CA-354E-CA46-B020-5361A44DFFE8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539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538D-D4E0-7243-8012-99539CDBF206}" type="datetimeFigureOut">
              <a:rPr lang="en-PT" smtClean="0"/>
              <a:t>09/04/2021</a:t>
            </a:fld>
            <a:endParaRPr lang="en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56CA-354E-CA46-B020-5361A44DFFE8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43666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538D-D4E0-7243-8012-99539CDBF206}" type="datetimeFigureOut">
              <a:rPr lang="en-PT" smtClean="0"/>
              <a:t>09/04/2021</a:t>
            </a:fld>
            <a:endParaRPr lang="en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56CA-354E-CA46-B020-5361A44DFFE8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41107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538D-D4E0-7243-8012-99539CDBF206}" type="datetimeFigureOut">
              <a:rPr lang="en-PT" smtClean="0"/>
              <a:t>09/04/2021</a:t>
            </a:fld>
            <a:endParaRPr lang="en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56CA-354E-CA46-B020-5361A44DFFE8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35375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538D-D4E0-7243-8012-99539CDBF206}" type="datetimeFigureOut">
              <a:rPr lang="en-PT" smtClean="0"/>
              <a:t>09/04/2021</a:t>
            </a:fld>
            <a:endParaRPr lang="en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56CA-354E-CA46-B020-5361A44DFFE8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79768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538D-D4E0-7243-8012-99539CDBF206}" type="datetimeFigureOut">
              <a:rPr lang="en-PT" smtClean="0"/>
              <a:t>09/04/2021</a:t>
            </a:fld>
            <a:endParaRPr lang="en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56CA-354E-CA46-B020-5361A44DFFE8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16512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7538D-D4E0-7243-8012-99539CDBF206}" type="datetimeFigureOut">
              <a:rPr lang="en-PT" smtClean="0"/>
              <a:t>09/04/2021</a:t>
            </a:fld>
            <a:endParaRPr lang="en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D56CA-354E-CA46-B020-5361A44DFFE8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87984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6AC4E0-C8D7-4447-B0B3-A0AC143A4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1658" y="-42532"/>
            <a:ext cx="6265001" cy="1288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B995E8F-5687-E045-B062-35DA7935A2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690" y="852982"/>
            <a:ext cx="2848320" cy="193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301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A076B7A-655C-1641-947D-BA6528FA13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764731" y="2441227"/>
            <a:ext cx="12388585" cy="115890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C87224D-55F4-7E45-BF2E-0AA957275B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690" y="852982"/>
            <a:ext cx="2848320" cy="193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880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0F79B-4DA4-6745-8391-BB2B9D08B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83" y="384772"/>
            <a:ext cx="5549331" cy="806327"/>
          </a:xfrm>
        </p:spPr>
        <p:txBody>
          <a:bodyPr>
            <a:normAutofit/>
          </a:bodyPr>
          <a:lstStyle/>
          <a:p>
            <a:endParaRPr lang="en-PT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AE00B-7A72-5644-B853-C1F5506AC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083" y="2037978"/>
            <a:ext cx="8281035" cy="10125668"/>
          </a:xfrm>
        </p:spPr>
        <p:txBody>
          <a:bodyPr/>
          <a:lstStyle/>
          <a:p>
            <a:endParaRPr lang="en-PT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06ACCC-033E-984C-90FC-9B8E71D03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6546" y="489444"/>
            <a:ext cx="2626187" cy="701653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11CC93F-5E63-F243-A0AD-B39B5F060217}"/>
              </a:ext>
            </a:extLst>
          </p:cNvPr>
          <p:cNvCxnSpPr>
            <a:cxnSpLocks/>
          </p:cNvCxnSpPr>
          <p:nvPr/>
        </p:nvCxnSpPr>
        <p:spPr>
          <a:xfrm>
            <a:off x="409355" y="1614538"/>
            <a:ext cx="8782491" cy="0"/>
          </a:xfrm>
          <a:prstGeom prst="line">
            <a:avLst/>
          </a:prstGeom>
          <a:ln w="28575">
            <a:solidFill>
              <a:srgbClr val="9ECC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284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Macintosh PowerPoint</Application>
  <PresentationFormat>A3 Paper (297x420 mm)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Joana Pimparel Mineiro</dc:creator>
  <cp:lastModifiedBy>Joana Pimparel Mineiro</cp:lastModifiedBy>
  <cp:revision>3</cp:revision>
  <dcterms:created xsi:type="dcterms:W3CDTF">2021-04-09T14:01:00Z</dcterms:created>
  <dcterms:modified xsi:type="dcterms:W3CDTF">2021-04-09T14:10:50Z</dcterms:modified>
</cp:coreProperties>
</file>