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 userDrawn="1">
          <p15:clr>
            <a:srgbClr val="A4A3A4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BF10"/>
    <a:srgbClr val="F47D20"/>
    <a:srgbClr val="1186D2"/>
    <a:srgbClr val="00ADEF"/>
    <a:srgbClr val="9EC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6" autoAdjust="0"/>
    <p:restoredTop sz="90246" autoAdjust="0"/>
  </p:normalViewPr>
  <p:slideViewPr>
    <p:cSldViewPr snapToGrid="0" snapToObjects="1" showGuides="1">
      <p:cViewPr varScale="1">
        <p:scale>
          <a:sx n="57" d="100"/>
          <a:sy n="57" d="100"/>
        </p:scale>
        <p:origin x="954" y="66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E639D-75DE-4FB8-A229-01340ADBE7AC}" type="datetimeFigureOut">
              <a:rPr lang="pt-PT" smtClean="0"/>
              <a:t>03/06/2025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56153F-CE86-4635-9F4B-4ADA45BD10C7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07191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D56153F-CE86-4635-9F4B-4ADA45BD10C7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83532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60CB2-52B1-8B49-AACE-CE919AF04B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1893B4-8147-7140-BF62-1BB0778CC6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A0701D-F170-E74D-AB2E-F794ABA1D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7538D-D4E0-7243-8012-99539CDBF206}" type="datetimeFigureOut">
              <a:rPr lang="en-PT" smtClean="0"/>
              <a:t>06/03/2025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805BD-68C4-1B47-A710-F269B42ED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A0DB03-8C46-914E-AD73-06B072522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D56CA-354E-CA46-B020-5361A44DFFE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719584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570D1-20BE-3E48-A696-49AA4AF86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413EC-3CA4-5C4B-A67C-EA6E047FAE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74BE6-4B3E-6944-95DC-3EB638D56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7538D-D4E0-7243-8012-99539CDBF206}" type="datetimeFigureOut">
              <a:rPr lang="en-PT" smtClean="0"/>
              <a:t>06/03/2025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47A42C-E26B-334A-9A02-6A269C3FB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C91045-9CCE-2C4D-BC0E-21CEFF83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D56CA-354E-CA46-B020-5361A44DFFE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1836383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F2C505-7784-1D40-BE0A-55193825B0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F3AEF3-9B7F-8F43-B3C6-1A1D9AA7DD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78A76-5063-B741-A614-B79C5AC98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7538D-D4E0-7243-8012-99539CDBF206}" type="datetimeFigureOut">
              <a:rPr lang="en-PT" smtClean="0"/>
              <a:t>06/03/2025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7234D9-3920-F64F-A4DA-746DEE3BE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8BA33-E17F-AD43-9DF7-3886CC6E2A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D56CA-354E-CA46-B020-5361A44DFFE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19524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3E470-21A2-4E4F-93DD-BA3F07E86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2A4E18-5BE2-4842-94AB-23DDCDBAC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87F777-F8A0-674E-863D-EF12EC705E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7538D-D4E0-7243-8012-99539CDBF206}" type="datetimeFigureOut">
              <a:rPr lang="en-PT" smtClean="0"/>
              <a:t>06/03/2025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304FD-70AB-E542-8EBE-B094B257F7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CB3A7-374F-9641-B1CC-378C68C92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D56CA-354E-CA46-B020-5361A44DFFE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812049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FC2248-187B-F547-A8FE-B7411459E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E9D83B-7246-AC4E-B725-66E4C68E5B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DAFD1-4253-244C-B967-7FF10F873A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7538D-D4E0-7243-8012-99539CDBF206}" type="datetimeFigureOut">
              <a:rPr lang="en-PT" smtClean="0"/>
              <a:t>06/03/2025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B53F86-6D81-2F4B-B675-6894A9BE8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8E2975-8A96-E94A-A704-7D85AB67A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D56CA-354E-CA46-B020-5361A44DFFE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8767420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CC24C-CE3A-4E4A-8FF6-DD2EC9436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D120F3-E2B2-C449-A041-92CD54847D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32592B-3516-5F49-AE53-3837A882F6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39E824-FAD8-E145-914C-F73FD82BF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7538D-D4E0-7243-8012-99539CDBF206}" type="datetimeFigureOut">
              <a:rPr lang="en-PT" smtClean="0"/>
              <a:t>06/03/2025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EA15B0-6108-F84D-ACF4-3476307A2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7F072-45BC-5341-99C2-60E2C9812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D56CA-354E-CA46-B020-5361A44DFFE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9236266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3DE8FA-DAEB-9449-8BD1-47610A241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AD6F29-735D-6044-9E3B-39AC46002B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1CE636-CC01-BD4E-8350-9B72A3F096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7EDBCE0-5CFB-B74D-9B49-78773BA394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674E2B5-2448-2144-878C-E1EB1396F6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93ED70B-94B0-604D-91C5-612137990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7538D-D4E0-7243-8012-99539CDBF206}" type="datetimeFigureOut">
              <a:rPr lang="en-PT" smtClean="0"/>
              <a:t>06/03/2025</a:t>
            </a:fld>
            <a:endParaRPr lang="en-P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18F9AFA-1298-FE4B-81FB-7919FAD58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FD61E7-7990-7345-981D-4ABC687DD6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D56CA-354E-CA46-B020-5361A44DFFE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4489154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74A71-2A30-1F41-A907-FB6EC6F2B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6199D33-B8D5-AC4C-921E-89ABE53A6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7538D-D4E0-7243-8012-99539CDBF206}" type="datetimeFigureOut">
              <a:rPr lang="en-PT" smtClean="0"/>
              <a:t>06/03/2025</a:t>
            </a:fld>
            <a:endParaRPr lang="en-P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F9C30D-280F-D34D-BDF3-775A77557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30586F-8AD0-4143-8829-44FD36C5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D56CA-354E-CA46-B020-5361A44DFFE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337389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518663-8173-1D4E-A1F6-EC024A790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7538D-D4E0-7243-8012-99539CDBF206}" type="datetimeFigureOut">
              <a:rPr lang="en-PT" smtClean="0"/>
              <a:t>06/03/2025</a:t>
            </a:fld>
            <a:endParaRPr lang="en-P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C3D4F0-DA76-884E-AA64-A01CA71C4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AEDC08-63A4-FA4F-9D06-6CE9D5217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D56CA-354E-CA46-B020-5361A44DFFE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680105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C2700-71AB-9549-BE6D-472AA46B4C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FB2CE7-9C23-A949-98E1-F7F147A94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93BAEE-1D98-0D4D-8766-993928DBA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372AFE-4A32-F340-8B7E-C110783E5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7538D-D4E0-7243-8012-99539CDBF206}" type="datetimeFigureOut">
              <a:rPr lang="en-PT" smtClean="0"/>
              <a:t>06/03/2025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756D67-6FCB-E04B-A9B5-84607DA69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7245A5-4115-5448-9BA7-91967D98B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D56CA-354E-CA46-B020-5361A44DFFE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97661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EB37C-52A1-2D4C-ACAE-64D5E363C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752F04-B42D-A24D-BB16-18FE6AB35F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3F3C05E-9748-E34D-925B-2C9EB76A24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8EDDFF-CECD-4C45-BB42-D9196AAFC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7538D-D4E0-7243-8012-99539CDBF206}" type="datetimeFigureOut">
              <a:rPr lang="en-PT" smtClean="0"/>
              <a:t>06/03/2025</a:t>
            </a:fld>
            <a:endParaRPr lang="en-P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D2FC96-0567-B14A-A5B7-CAB38A74A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771ACD-BAF3-9B4D-BEEE-A3E6DD11F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FD56CA-354E-CA46-B020-5361A44DFFE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281713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0278B9-4BF1-544B-8CE4-94E558894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P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D9F4E6-836A-3F47-B954-AFC5AF15B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P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2703B0-4C29-D54F-9B1E-9974B3BEE6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7538D-D4E0-7243-8012-99539CDBF206}" type="datetimeFigureOut">
              <a:rPr lang="en-PT" smtClean="0"/>
              <a:t>06/03/2025</a:t>
            </a:fld>
            <a:endParaRPr lang="en-P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9E53FD-6CF7-3D4B-85A8-A60462D736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7408B9-CA85-AE48-A3D4-06190D9C7D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FD56CA-354E-CA46-B020-5361A44DFFE8}" type="slidenum">
              <a:rPr lang="en-PT" smtClean="0"/>
              <a:t>‹nº›</a:t>
            </a:fld>
            <a:endParaRPr lang="en-PT"/>
          </a:p>
        </p:txBody>
      </p:sp>
    </p:spTree>
    <p:extLst>
      <p:ext uri="{BB962C8B-B14F-4D97-AF65-F5344CB8AC3E}">
        <p14:creationId xmlns:p14="http://schemas.microsoft.com/office/powerpoint/2010/main" val="42098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amarelo, design&#10;&#10;Descrição gerada automaticamente">
            <a:extLst>
              <a:ext uri="{FF2B5EF4-FFF2-40B4-BE49-F238E27FC236}">
                <a16:creationId xmlns:a16="http://schemas.microsoft.com/office/drawing/2014/main" id="{2F2124E7-B040-DFEF-9BAE-607DD3A15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 descr="Uma imagem com captura de ecrã, logótipo, Gráficos, Tipo de letra&#10;&#10;Descrição gerada automaticamente">
            <a:extLst>
              <a:ext uri="{FF2B5EF4-FFF2-40B4-BE49-F238E27FC236}">
                <a16:creationId xmlns:a16="http://schemas.microsoft.com/office/drawing/2014/main" id="{D035F0A5-4E1B-52CD-D43C-25542F9DD1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506" y="399146"/>
            <a:ext cx="3468925" cy="2286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301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m design&#10;&#10;Descrição gerada automaticamente">
            <a:extLst>
              <a:ext uri="{FF2B5EF4-FFF2-40B4-BE49-F238E27FC236}">
                <a16:creationId xmlns:a16="http://schemas.microsoft.com/office/drawing/2014/main" id="{4BC93617-D812-7266-1C59-6AAA6F5F54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Uma imagem com captura de ecrã, logótipo, Gráficos, Tipo de letra&#10;&#10;Descrição gerada automaticamente">
            <a:extLst>
              <a:ext uri="{FF2B5EF4-FFF2-40B4-BE49-F238E27FC236}">
                <a16:creationId xmlns:a16="http://schemas.microsoft.com/office/drawing/2014/main" id="{75C8700E-A7A6-0627-8545-5E90C421B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29" y="493253"/>
            <a:ext cx="2843084" cy="187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880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m texto, Tipo de letra, logótipo, Gráficos&#10;&#10;Descrição gerada automaticamente">
            <a:extLst>
              <a:ext uri="{FF2B5EF4-FFF2-40B4-BE49-F238E27FC236}">
                <a16:creationId xmlns:a16="http://schemas.microsoft.com/office/drawing/2014/main" id="{47419456-36BE-DBC5-6BAB-ADE9B06659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2878" y="365123"/>
            <a:ext cx="3651952" cy="11912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050F79B-4DA4-6745-8391-BB2B9D08B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88219" cy="1325563"/>
          </a:xfrm>
        </p:spPr>
        <p:txBody>
          <a:bodyPr/>
          <a:lstStyle/>
          <a:p>
            <a:endParaRPr lang="en-PT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11CC93F-5E63-F243-A0AD-B39B5F060217}"/>
              </a:ext>
            </a:extLst>
          </p:cNvPr>
          <p:cNvCxnSpPr/>
          <p:nvPr/>
        </p:nvCxnSpPr>
        <p:spPr>
          <a:xfrm>
            <a:off x="838200" y="1690688"/>
            <a:ext cx="10515600" cy="0"/>
          </a:xfrm>
          <a:prstGeom prst="line">
            <a:avLst/>
          </a:prstGeom>
          <a:ln w="28575">
            <a:solidFill>
              <a:srgbClr val="FEBF1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Marcador de Posição de Conteúdo 4" descr="Uma imagem com texto, Tipo de letra, logótipo, Gráficos&#10;&#10;Descrição gerada automaticamente">
            <a:extLst>
              <a:ext uri="{FF2B5EF4-FFF2-40B4-BE49-F238E27FC236}">
                <a16:creationId xmlns:a16="http://schemas.microsoft.com/office/drawing/2014/main" id="{76FC0A7D-33C0-AE5C-BC05-E206DBC4B8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52878" y="375545"/>
            <a:ext cx="3824300" cy="1247963"/>
          </a:xfrm>
        </p:spPr>
      </p:pic>
    </p:spTree>
    <p:extLst>
      <p:ext uri="{BB962C8B-B14F-4D97-AF65-F5344CB8AC3E}">
        <p14:creationId xmlns:p14="http://schemas.microsoft.com/office/powerpoint/2010/main" val="13582841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</Words>
  <Application>Microsoft Office PowerPoint</Application>
  <PresentationFormat>Ecrã Panorâmico</PresentationFormat>
  <Paragraphs>1</Paragraphs>
  <Slides>3</Slides>
  <Notes>1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Office Theme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Joana Pimparel Mineiro</dc:creator>
  <cp:lastModifiedBy>Rita Alexandra Dias Cadima</cp:lastModifiedBy>
  <cp:revision>8</cp:revision>
  <dcterms:created xsi:type="dcterms:W3CDTF">2021-04-09T14:01:00Z</dcterms:created>
  <dcterms:modified xsi:type="dcterms:W3CDTF">2025-06-03T17:12:53Z</dcterms:modified>
</cp:coreProperties>
</file>