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10"/>
    <a:srgbClr val="F47D20"/>
    <a:srgbClr val="1186D2"/>
    <a:srgbClr val="00ADEF"/>
    <a:srgbClr val="9E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90246" autoAdjust="0"/>
  </p:normalViewPr>
  <p:slideViewPr>
    <p:cSldViewPr snapToGrid="0" snapToObjects="1" showGuides="1">
      <p:cViewPr varScale="1">
        <p:scale>
          <a:sx n="57" d="100"/>
          <a:sy n="57" d="100"/>
        </p:scale>
        <p:origin x="95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E639D-75DE-4FB8-A229-01340ADBE7AC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153F-CE86-4635-9F4B-4ADA45BD10C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719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6153F-CE86-4635-9F4B-4ADA45BD10C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353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0CB2-52B1-8B49-AACE-CE919AF04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893B4-8147-7140-BF62-1BB0778C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701D-F170-E74D-AB2E-F794ABA1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05BD-68C4-1B47-A710-F269B42E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DB03-8C46-914E-AD73-06B07252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958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70D1-20BE-3E48-A696-49AA4AF8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413EC-3CA4-5C4B-A67C-EA6E047F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4BE6-4B3E-6944-95DC-3EB638D5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7A42C-E26B-334A-9A02-6A269C3F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1045-9CCE-2C4D-BC0E-21CEFF83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3638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2C505-7784-1D40-BE0A-55193825B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AEF3-9B7F-8F43-B3C6-1A1D9AA7D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8A76-5063-B741-A614-B79C5AC9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234D9-3920-F64F-A4DA-746DEE3B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BA33-E17F-AD43-9DF7-3886CC6E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952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E470-21A2-4E4F-93DD-BA3F07E8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4E18-5BE2-4842-94AB-23DDCDBAC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F777-F8A0-674E-863D-EF12EC70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304FD-70AB-E542-8EBE-B094B257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CB3A7-374F-9641-B1CC-378C68C9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1204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2248-187B-F547-A8FE-B7411459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9D83B-7246-AC4E-B725-66E4C68E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AFD1-4253-244C-B967-7FF10F87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3F86-6D81-2F4B-B675-6894A9BE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E2975-8A96-E94A-A704-7D85AB67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767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C24C-CE3A-4E4A-8FF6-DD2EC943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20F3-E2B2-C449-A041-92CD54847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2592B-3516-5F49-AE53-3837A882F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E824-FAD8-E145-914C-F73FD82B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A15B0-6108-F84D-ACF4-3476307A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7F072-45BC-5341-99C2-60E2C981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2362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E8FA-DAEB-9449-8BD1-47610A24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D6F29-735D-6044-9E3B-39AC46002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CE636-CC01-BD4E-8350-9B72A3F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DBCE0-5CFB-B74D-9B49-78773BA39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4E2B5-2448-2144-878C-E1EB1396F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ED70B-94B0-604D-91C5-61213799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F9AFA-1298-FE4B-81FB-7919FAD5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D61E7-7990-7345-981D-4ABC687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4891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4A71-2A30-1F41-A907-FB6EC6F2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99D33-B8D5-AC4C-921E-89ABE53A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9C30D-280F-D34D-BDF3-775A7755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0586F-8AD0-4143-8829-44FD36C5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738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18663-8173-1D4E-A1F6-EC024A79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3D4F0-DA76-884E-AA64-A01CA71C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EDC08-63A4-FA4F-9D06-6CE9D521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8010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2700-71AB-9549-BE6D-472AA46B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B2CE7-9C23-A949-98E1-F7F147A9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3BAEE-1D98-0D4D-8766-993928DB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2AFE-4A32-F340-8B7E-C110783E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56D67-6FCB-E04B-A9B5-84607DA6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45A5-4115-5448-9BA7-91967D9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66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B37C-52A1-2D4C-ACAE-64D5E363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52F04-B42D-A24D-BB16-18FE6AB35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3C05E-9748-E34D-925B-2C9EB76A2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DDFF-CECD-4C45-BB42-D9196AAF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2FC96-0567-B14A-A5B7-CAB38A74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71ACD-BAF3-9B4D-BEEE-A3E6DD11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71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278B9-4BF1-544B-8CE4-94E55889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F4E6-836A-3F47-B954-AFC5AF15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703B0-4C29-D54F-9B1E-9974B3BEE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538D-D4E0-7243-8012-99539CDBF206}" type="datetimeFigureOut">
              <a:rPr lang="en-PT" smtClean="0"/>
              <a:t>06/03/2025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53FD-6CF7-3D4B-85A8-A60462D73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08B9-CA85-AE48-A3D4-06190D9C7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09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amarelo, design&#10;&#10;Descrição gerada automaticamente">
            <a:extLst>
              <a:ext uri="{FF2B5EF4-FFF2-40B4-BE49-F238E27FC236}">
                <a16:creationId xmlns:a16="http://schemas.microsoft.com/office/drawing/2014/main" id="{2F2124E7-B040-DFEF-9BAE-607DD3A15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Uma imagem com captura de ecrã, logótipo, Gráficos, Tipo de letra&#10;&#10;Descrição gerada automaticamente">
            <a:extLst>
              <a:ext uri="{FF2B5EF4-FFF2-40B4-BE49-F238E27FC236}">
                <a16:creationId xmlns:a16="http://schemas.microsoft.com/office/drawing/2014/main" id="{D035F0A5-4E1B-52CD-D43C-25542F9D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06" y="399146"/>
            <a:ext cx="346892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design&#10;&#10;Descrição gerada automaticamente">
            <a:extLst>
              <a:ext uri="{FF2B5EF4-FFF2-40B4-BE49-F238E27FC236}">
                <a16:creationId xmlns:a16="http://schemas.microsoft.com/office/drawing/2014/main" id="{4BC93617-D812-7266-1C59-6AAA6F5F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m captura de ecrã, logótipo, Gráficos, Tipo de letra&#10;&#10;Descrição gerada automaticamente">
            <a:extLst>
              <a:ext uri="{FF2B5EF4-FFF2-40B4-BE49-F238E27FC236}">
                <a16:creationId xmlns:a16="http://schemas.microsoft.com/office/drawing/2014/main" id="{75C8700E-A7A6-0627-8545-5E90C421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9" y="493253"/>
            <a:ext cx="2843084" cy="18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8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47419456-36BE-DBC5-6BAB-ADE9B066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878" y="365123"/>
            <a:ext cx="3651952" cy="1191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0F79B-4DA4-6745-8391-BB2B9D08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88219" cy="1325563"/>
          </a:xfrm>
        </p:spPr>
        <p:txBody>
          <a:bodyPr/>
          <a:lstStyle/>
          <a:p>
            <a:endParaRPr lang="en-P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CC93F-5E63-F243-A0AD-B39B5F060217}"/>
              </a:ext>
            </a:extLst>
          </p:cNvPr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28575">
            <a:solidFill>
              <a:srgbClr val="FEB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76FC0A7D-33C0-AE5C-BC05-E206DBC4B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2878" y="375545"/>
            <a:ext cx="3824300" cy="1247963"/>
          </a:xfrm>
        </p:spPr>
      </p:pic>
    </p:spTree>
    <p:extLst>
      <p:ext uri="{BB962C8B-B14F-4D97-AF65-F5344CB8AC3E}">
        <p14:creationId xmlns:p14="http://schemas.microsoft.com/office/powerpoint/2010/main" val="135828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Ecrã Panorâmico</PresentationFormat>
  <Paragraphs>1</Paragraphs>
  <Slides>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Pimparel Mineiro</dc:creator>
  <cp:lastModifiedBy>Rita Alexandra Dias Cadima</cp:lastModifiedBy>
  <cp:revision>8</cp:revision>
  <dcterms:created xsi:type="dcterms:W3CDTF">2021-04-09T14:01:00Z</dcterms:created>
  <dcterms:modified xsi:type="dcterms:W3CDTF">2025-06-03T17:12:53Z</dcterms:modified>
</cp:coreProperties>
</file>